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114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95266-1C73-4C96-B4E2-679009B71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0F5F73-569E-4779-826C-EC9B720A6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05DA6-D9D0-48F7-9E4C-7C97419F2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EE0BD-FEAC-44CD-BB58-1D27EFD9E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66A31-18C8-426C-B5BA-87C544036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942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99EA4-D0E4-4ECB-80C8-AA90307BF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11FFE-E5E9-4B85-B49F-C0E74C9D9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24D7F-3ACE-40E8-8625-8B22C2F43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2A8EA-5C2E-484E-8E68-3DBAAAFC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C7516-6626-4CA1-845F-AAD3A04C9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654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F620A6-DA60-418B-92CD-E9E6EABBB6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0FDE6B-86C2-4FD1-9342-D729314A56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0C9AA-6CEB-4728-BB2C-7122DAD0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FE767-7E2E-43AD-98E1-2A058CF99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6A544-2F60-485F-97F6-0033BECF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3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BE7E-C93F-4D95-92E3-844EA156E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62D59-5EC1-4E30-B654-792843FD4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CF747-9DAB-46EA-BB69-C59C80CEC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C9B36-BC79-4AE0-A455-1BCD750F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2C1EE-866E-4910-965A-548FFB21F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CE5E-C2B0-4F88-9633-B5A6C684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AFEE6-E681-4D1D-B887-3C6A0D40C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519C3-7B2E-4400-99AF-A8F4BCD00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1A74-CEA8-4448-846B-EB73FE456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B4A1A7-3E64-48EB-A953-A4E2F8312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61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FDC06-53F3-49FE-856A-D363A41BA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9AA31-8370-413F-B3AB-5F8C1F41F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7E03F-7ABE-44A4-BCD6-12AB3B8B5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BA712D-D3B6-4146-B881-27914523C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B89057-684E-426B-ACB7-22F0BC1FA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97678-8B17-4B06-A76B-267CE8CD5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6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F285-F5C1-41F1-98A8-86B06C276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EC296-5E79-4423-8574-27DB797F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FA130-7DAF-4FFE-B461-EBF3F6724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F07ADB-8C6D-4496-AED8-39CE29517F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77208F-B978-4980-ABC4-AAC5B5C15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90416B-4E45-4882-A26C-2392F240E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B4A2AE-B4A4-4CA5-9FDC-C00599CB1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E558F4-8F96-429C-83EC-A2E05B754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78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7BC08-0EA4-4EA8-AB96-A587A3CF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40C6D1-6A66-438B-850D-0108073E1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14572-727D-45FC-9076-049BDEF35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032C6C-995E-4E1E-849E-C36CE94A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51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0F932-FA01-4366-8241-DDEEA124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FC8962-EDE0-4515-BD7D-77DC7E8F3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B3945-7AF9-465E-8F64-4B87C3ABF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71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7A955-CF30-44D1-B9D7-A07117A58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28127-7007-4FBE-B533-CE0503FD6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486C37-AD92-4702-B2BF-B6AAF02A9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833F3-5ABF-4B78-8BE5-FADAE8FAC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D40AA-C606-4779-B194-5ADB2C1C6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9DE504-8FEA-42B3-82C7-F6143A77E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4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9200D-F3FD-4BE2-9904-5AB1B8AA9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2F1935-B9D6-4FE8-91E8-EBB1A3EF20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7FDD9-480B-4D54-90F9-CE09EBCD40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FBB55-4CC4-45FF-BE29-CF0E74293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03888-1E1E-4F22-AA19-710D20EC1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61B1B-4DD8-4E14-9D10-B6030C5B1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10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F068BA-4339-43D5-8EA5-C7DCF9118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61CBB-AB06-4EDB-9C64-E6B25AAA6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12B73-938E-4EE7-B4B0-30ACAADB8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BD5B3-EEBD-406D-8043-421A593AF17C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BA746-0FDA-44EC-BF9E-1BAED322E1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78AF2-08D6-4B1D-B6B3-A141066FAD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1FA17-B0C0-4399-80F0-10DBCA8E1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64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image" Target="../media/image2.png"/><Relationship Id="rId7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cup, table, sitting&#10;&#10;Description automatically generated">
            <a:extLst>
              <a:ext uri="{FF2B5EF4-FFF2-40B4-BE49-F238E27FC236}">
                <a16:creationId xmlns:a16="http://schemas.microsoft.com/office/drawing/2014/main" id="{7333CC5C-34DB-4B59-A849-C22723A95A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12" t="34302" r="37541" b="26610"/>
          <a:stretch/>
        </p:blipFill>
        <p:spPr>
          <a:xfrm>
            <a:off x="6150709" y="2735384"/>
            <a:ext cx="1758459" cy="3942172"/>
          </a:xfrm>
          <a:prstGeom prst="rect">
            <a:avLst/>
          </a:prstGeom>
        </p:spPr>
      </p:pic>
      <p:pic>
        <p:nvPicPr>
          <p:cNvPr id="7" name="Picture 6" descr="A picture containing cat, indoor, building, sitting&#10;&#10;Description automatically generated">
            <a:extLst>
              <a:ext uri="{FF2B5EF4-FFF2-40B4-BE49-F238E27FC236}">
                <a16:creationId xmlns:a16="http://schemas.microsoft.com/office/drawing/2014/main" id="{0EB64C2A-9803-4AAF-B59E-18D8BDB416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" t="23248" r="22801" b="9743"/>
          <a:stretch/>
        </p:blipFill>
        <p:spPr>
          <a:xfrm>
            <a:off x="945657" y="3488352"/>
            <a:ext cx="2164861" cy="2592543"/>
          </a:xfrm>
          <a:prstGeom prst="rect">
            <a:avLst/>
          </a:prstGeom>
        </p:spPr>
      </p:pic>
      <p:pic>
        <p:nvPicPr>
          <p:cNvPr id="9" name="Picture 8" descr="A picture containing large, plate&#10;&#10;Description automatically generated">
            <a:extLst>
              <a:ext uri="{FF2B5EF4-FFF2-40B4-BE49-F238E27FC236}">
                <a16:creationId xmlns:a16="http://schemas.microsoft.com/office/drawing/2014/main" id="{705B72A0-35FF-493E-8B59-A41B7FD4BCA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74" t="49088" r="42251" b="30598"/>
          <a:stretch/>
        </p:blipFill>
        <p:spPr>
          <a:xfrm>
            <a:off x="3978028" y="3519086"/>
            <a:ext cx="1305171" cy="1393093"/>
          </a:xfrm>
          <a:prstGeom prst="rect">
            <a:avLst/>
          </a:prstGeom>
        </p:spPr>
      </p:pic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9A6AE1B-AF9C-4ED2-A749-A86129FC76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6150876"/>
              </p:ext>
            </p:extLst>
          </p:nvPr>
        </p:nvGraphicFramePr>
        <p:xfrm>
          <a:off x="814509" y="691661"/>
          <a:ext cx="4248150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7" imgW="4248111" imgH="1876357" progId="Excel.Sheet.12">
                  <p:embed/>
                </p:oleObj>
              </mc:Choice>
              <mc:Fallback>
                <p:oleObj name="Worksheet" r:id="rId7" imgW="4248111" imgH="18763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4509" y="691661"/>
                        <a:ext cx="4248150" cy="1876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201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Microsoft Excel Worksheet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Dhanesha, Nirav A</dc:creator>
  <cp:lastModifiedBy>Dhanesha, Nirav A</cp:lastModifiedBy>
  <cp:revision>1</cp:revision>
  <dcterms:created xsi:type="dcterms:W3CDTF">2020-10-27T15:49:09Z</dcterms:created>
  <dcterms:modified xsi:type="dcterms:W3CDTF">2020-10-27T15:51:19Z</dcterms:modified>
</cp:coreProperties>
</file>

<file path=docProps/thumbnail.jpeg>
</file>